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1"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5830913-3C22-42D6-8461-C667F3CD26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30913-3C22-42D6-8461-C667F3CD26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830913-3C22-42D6-8461-C667F3CD26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4FAE6-E800-4899-B4FA-1B3A17D323D4}"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830913-3C22-42D6-8461-C667F3CD26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4FAE6-E800-4899-B4FA-1B3A17D323D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830913-3C22-42D6-8461-C667F3CD261A}" type="datetimeFigureOut">
              <a:rPr lang="en-US" smtClean="0"/>
              <a:t>1/29/2020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830913-3C22-42D6-8461-C667F3CD26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4FAE6-E800-4899-B4FA-1B3A17D323D4}"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5830913-3C22-42D6-8461-C667F3CD261A}" type="datetimeFigureOut">
              <a:rPr lang="en-US" smtClean="0"/>
              <a:t>1/29/2020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830913-3C22-42D6-8461-C667F3CD261A}" type="datetimeFigureOut">
              <a:rPr lang="en-US" smtClean="0"/>
              <a:t>1/29/2020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5830913-3C22-42D6-8461-C667F3CD261A}" type="datetimeFigureOut">
              <a:rPr lang="en-US" smtClean="0"/>
              <a:t>1/29/2020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24FAE6-E800-4899-B4FA-1B3A17D323D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830913-3C22-42D6-8461-C667F3CD26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4FAE6-E800-4899-B4FA-1B3A17D323D4}"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830913-3C22-42D6-8461-C667F3CD261A}" type="datetimeFigureOut">
              <a:rPr lang="en-US" smtClean="0"/>
              <a:t>1/29/2020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24FAE6-E800-4899-B4FA-1B3A17D323D4}"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5830913-3C22-42D6-8461-C667F3CD261A}" type="datetimeFigureOut">
              <a:rPr lang="en-US" smtClean="0"/>
              <a:t>1/29/2020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424FAE6-E800-4899-B4FA-1B3A17D323D4}"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Thirteen_Colonies" TargetMode="External"/><Relationship Id="rId2" Type="http://schemas.openxmlformats.org/officeDocument/2006/relationships/hyperlink" Target="https://en.wikipedia.org/wiki/Burge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hyperlink" Target="https://en.wikipedia.org/wiki/Ohio_Secretary_of_State" TargetMode="External"/><Relationship Id="rId4" Type="http://schemas.openxmlformats.org/officeDocument/2006/relationships/hyperlink" Target="https://en.wikipedia.org/wiki/Aesculus_glabra"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752600"/>
            <a:ext cx="7175351" cy="1793167"/>
          </a:xfrm>
        </p:spPr>
        <p:txBody>
          <a:bodyPr>
            <a:normAutofit fontScale="90000"/>
          </a:bodyPr>
          <a:lstStyle/>
          <a:p>
            <a:pPr algn="ctr"/>
            <a:r>
              <a:rPr lang="en-US" sz="8000" dirty="0" smtClean="0"/>
              <a:t>Create Your Own State</a:t>
            </a:r>
            <a:endParaRPr lang="en-US" sz="80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2863219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Meaning</a:t>
            </a:r>
          </a:p>
          <a:p>
            <a:pPr lvl="3"/>
            <a:r>
              <a:rPr lang="en-US" sz="2000" dirty="0" smtClean="0"/>
              <a:t>Ohio - </a:t>
            </a:r>
            <a:r>
              <a:rPr lang="en-US" sz="2000" dirty="0"/>
              <a:t>The state takes its name from the </a:t>
            </a:r>
            <a:r>
              <a:rPr lang="en-US" sz="2000" b="1" dirty="0"/>
              <a:t>Ohio</a:t>
            </a:r>
            <a:r>
              <a:rPr lang="en-US" sz="2000" dirty="0"/>
              <a:t> River, whose name in turn originated from the Seneca word </a:t>
            </a:r>
            <a:r>
              <a:rPr lang="en-US" sz="2000" dirty="0" err="1"/>
              <a:t>ohiːyo</a:t>
            </a:r>
            <a:r>
              <a:rPr lang="en-US" sz="2000" dirty="0"/>
              <a:t>', </a:t>
            </a:r>
            <a:r>
              <a:rPr lang="en-US" sz="2000" b="1" dirty="0"/>
              <a:t>meaning</a:t>
            </a:r>
            <a:r>
              <a:rPr lang="en-US" sz="2000" dirty="0"/>
              <a:t> "good river", "great river" or "large creek</a:t>
            </a:r>
            <a:r>
              <a:rPr lang="en-US" sz="2000" dirty="0" smtClean="0"/>
              <a:t>".</a:t>
            </a:r>
          </a:p>
          <a:p>
            <a:pPr lvl="3"/>
            <a:r>
              <a:rPr lang="en-US" sz="2000" dirty="0" smtClean="0"/>
              <a:t>Florida - The </a:t>
            </a:r>
            <a:r>
              <a:rPr lang="en-US" sz="2000" dirty="0"/>
              <a:t>name "</a:t>
            </a:r>
            <a:r>
              <a:rPr lang="en-US" sz="2000" b="1" dirty="0"/>
              <a:t>Florida</a:t>
            </a:r>
            <a:r>
              <a:rPr lang="en-US" sz="2000" dirty="0"/>
              <a:t>" comes from the Spanish word "</a:t>
            </a:r>
            <a:r>
              <a:rPr lang="en-US" sz="2000" dirty="0" err="1"/>
              <a:t>florido</a:t>
            </a:r>
            <a:r>
              <a:rPr lang="en-US" sz="2000" dirty="0"/>
              <a:t>," which means "full of flowers," or "flowery."</a:t>
            </a:r>
            <a:endParaRPr lang="en-US" sz="2000" dirty="0" smtClean="0"/>
          </a:p>
          <a:p>
            <a:endParaRPr lang="en-US" dirty="0" smtClean="0"/>
          </a:p>
          <a:p>
            <a:endParaRPr lang="en-US" dirty="0"/>
          </a:p>
          <a:p>
            <a:pPr lvl="3"/>
            <a:endParaRPr lang="en-US" dirty="0"/>
          </a:p>
        </p:txBody>
      </p:sp>
      <p:sp>
        <p:nvSpPr>
          <p:cNvPr id="2" name="Title 1"/>
          <p:cNvSpPr>
            <a:spLocks noGrp="1"/>
          </p:cNvSpPr>
          <p:nvPr>
            <p:ph type="title"/>
          </p:nvPr>
        </p:nvSpPr>
        <p:spPr>
          <a:xfrm>
            <a:off x="457200" y="609600"/>
            <a:ext cx="8229600" cy="1447800"/>
          </a:xfrm>
        </p:spPr>
        <p:txBody>
          <a:bodyPr>
            <a:normAutofit fontScale="90000"/>
          </a:bodyPr>
          <a:lstStyle/>
          <a:p>
            <a:r>
              <a:rPr lang="en-US" dirty="0"/>
              <a:t>What would the name of the State be?</a:t>
            </a:r>
            <a:br>
              <a:rPr lang="en-US" dirty="0"/>
            </a:br>
            <a:endParaRPr lang="en-US" dirty="0"/>
          </a:p>
        </p:txBody>
      </p:sp>
    </p:spTree>
    <p:extLst>
      <p:ext uri="{BB962C8B-B14F-4D97-AF65-F5344CB8AC3E}">
        <p14:creationId xmlns:p14="http://schemas.microsoft.com/office/powerpoint/2010/main" val="1642301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You need to figure out where you would want your state located.</a:t>
            </a:r>
          </a:p>
          <a:p>
            <a:pPr lvl="2"/>
            <a:r>
              <a:rPr lang="en-US" dirty="0" smtClean="0"/>
              <a:t>Cut out from another state?</a:t>
            </a:r>
          </a:p>
          <a:p>
            <a:pPr lvl="2"/>
            <a:r>
              <a:rPr lang="en-US" dirty="0" smtClean="0"/>
              <a:t>Located in another country?</a:t>
            </a:r>
          </a:p>
          <a:p>
            <a:pPr lvl="2"/>
            <a:r>
              <a:rPr lang="en-US" dirty="0" smtClean="0"/>
              <a:t>An island?</a:t>
            </a:r>
          </a:p>
          <a:p>
            <a:pPr lvl="4"/>
            <a:r>
              <a:rPr lang="en-US" dirty="0" smtClean="0"/>
              <a:t>Needs to be a nonfictional place</a:t>
            </a:r>
          </a:p>
          <a:p>
            <a:pPr lvl="4"/>
            <a:endParaRPr lang="en-US" dirty="0"/>
          </a:p>
        </p:txBody>
      </p:sp>
      <p:sp>
        <p:nvSpPr>
          <p:cNvPr id="3" name="Title 2"/>
          <p:cNvSpPr>
            <a:spLocks noGrp="1"/>
          </p:cNvSpPr>
          <p:nvPr>
            <p:ph type="title"/>
          </p:nvPr>
        </p:nvSpPr>
        <p:spPr/>
        <p:txBody>
          <a:bodyPr>
            <a:normAutofit fontScale="90000"/>
          </a:bodyPr>
          <a:lstStyle/>
          <a:p>
            <a:r>
              <a:rPr lang="en-US" dirty="0" smtClean="0"/>
              <a:t>Where would your state be located?</a:t>
            </a:r>
            <a:endParaRPr lang="en-US" dirty="0"/>
          </a:p>
        </p:txBody>
      </p:sp>
    </p:spTree>
    <p:extLst>
      <p:ext uri="{BB962C8B-B14F-4D97-AF65-F5344CB8AC3E}">
        <p14:creationId xmlns:p14="http://schemas.microsoft.com/office/powerpoint/2010/main" val="39799951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sp>
        <p:nvSpPr>
          <p:cNvPr id="4" name="TextBox 3"/>
          <p:cNvSpPr txBox="1"/>
          <p:nvPr/>
        </p:nvSpPr>
        <p:spPr>
          <a:xfrm>
            <a:off x="2133600" y="5733365"/>
            <a:ext cx="2133600" cy="381000"/>
          </a:xfrm>
          <a:prstGeom prst="rect">
            <a:avLst/>
          </a:prstGeom>
          <a:noFill/>
        </p:spPr>
        <p:txBody>
          <a:bodyPr wrap="square" rtlCol="0">
            <a:spAutoFit/>
          </a:bodyPr>
          <a:lstStyle/>
          <a:p>
            <a:r>
              <a:rPr lang="en-US" dirty="0" smtClean="0"/>
              <a:t>Cascadia</a:t>
            </a:r>
            <a:endParaRPr lang="en-US"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92486" y="384266"/>
            <a:ext cx="2895600" cy="5025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96000" y="5600700"/>
            <a:ext cx="1447800" cy="646331"/>
          </a:xfrm>
          <a:prstGeom prst="rect">
            <a:avLst/>
          </a:prstGeom>
          <a:noFill/>
        </p:spPr>
        <p:txBody>
          <a:bodyPr wrap="square" rtlCol="0">
            <a:spAutoFit/>
          </a:bodyPr>
          <a:lstStyle/>
          <a:p>
            <a:pPr algn="ctr"/>
            <a:r>
              <a:rPr lang="en-US" dirty="0" smtClean="0"/>
              <a:t>California Divided</a:t>
            </a:r>
            <a:endParaRPr lang="en-US" dirty="0"/>
          </a:p>
        </p:txBody>
      </p:sp>
      <p:pic>
        <p:nvPicPr>
          <p:cNvPr id="1028" name="Picture 4"/>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59623" y="374072"/>
            <a:ext cx="2744291" cy="52266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074516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Design a flag for your state</a:t>
            </a:r>
          </a:p>
          <a:p>
            <a:pPr lvl="2"/>
            <a:r>
              <a:rPr lang="en-US" sz="2400" dirty="0" smtClean="0"/>
              <a:t>Need to explain what everything means</a:t>
            </a:r>
          </a:p>
          <a:p>
            <a:pPr lvl="4"/>
            <a:r>
              <a:rPr lang="en-US" sz="2000" dirty="0" smtClean="0"/>
              <a:t>Colors</a:t>
            </a:r>
          </a:p>
          <a:p>
            <a:pPr lvl="4"/>
            <a:r>
              <a:rPr lang="en-US" sz="2000" dirty="0" smtClean="0"/>
              <a:t>Images</a:t>
            </a:r>
            <a:endParaRPr lang="en-US" sz="2000" dirty="0"/>
          </a:p>
        </p:txBody>
      </p:sp>
      <p:sp>
        <p:nvSpPr>
          <p:cNvPr id="3" name="Title 2"/>
          <p:cNvSpPr>
            <a:spLocks noGrp="1"/>
          </p:cNvSpPr>
          <p:nvPr>
            <p:ph type="title"/>
          </p:nvPr>
        </p:nvSpPr>
        <p:spPr/>
        <p:txBody>
          <a:bodyPr/>
          <a:lstStyle/>
          <a:p>
            <a:r>
              <a:rPr lang="en-US" dirty="0" smtClean="0"/>
              <a:t>Your Flag</a:t>
            </a:r>
            <a:endParaRPr lang="en-US" dirty="0"/>
          </a:p>
        </p:txBody>
      </p:sp>
    </p:spTree>
    <p:extLst>
      <p:ext uri="{BB962C8B-B14F-4D97-AF65-F5344CB8AC3E}">
        <p14:creationId xmlns:p14="http://schemas.microsoft.com/office/powerpoint/2010/main" val="53063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75466"/>
            <a:ext cx="8305799" cy="3725333"/>
          </a:xfrm>
        </p:spPr>
        <p:txBody>
          <a:bodyPr>
            <a:normAutofit fontScale="85000" lnSpcReduction="20000"/>
          </a:bodyPr>
          <a:lstStyle/>
          <a:p>
            <a:r>
              <a:rPr lang="en-US" dirty="0"/>
              <a:t>The flag of the state shall be </a:t>
            </a:r>
            <a:r>
              <a:rPr lang="en-US" dirty="0">
                <a:hlinkClick r:id="rId2" tooltip="Burgee"/>
              </a:rPr>
              <a:t>burgee</a:t>
            </a:r>
            <a:r>
              <a:rPr lang="en-US" dirty="0"/>
              <a:t>-shaped. It shall have three red and two white horizontal stripes that represent the roads and waterways of the state. The union of the flag shall be seventeen five-pointed stars, white in a blue triangular field that represents the state's hills and valleys, the base of which shall be the staff end or vertical edge of the flag, and the apex of which shall be the center of the middle red stripe. The stars shall be grouped around a red disc superimposed upon a white circular "O." The thirteen stars grouped around the "O" represent the </a:t>
            </a:r>
            <a:r>
              <a:rPr lang="en-US" dirty="0">
                <a:hlinkClick r:id="rId3" tooltip="Thirteen Colonies"/>
              </a:rPr>
              <a:t>original states of the United States</a:t>
            </a:r>
            <a:r>
              <a:rPr lang="en-US" dirty="0"/>
              <a:t> and the four stars added to the peak of the triangle symbolize that Ohio was the seventeenth state admitted to the union. The "O" represents the "O" in "Ohio" and suggests the state's nickname, the </a:t>
            </a:r>
            <a:r>
              <a:rPr lang="en-US" dirty="0">
                <a:hlinkClick r:id="rId4" tooltip="Aesculus glabra"/>
              </a:rPr>
              <a:t>buckeye</a:t>
            </a:r>
            <a:r>
              <a:rPr lang="en-US" dirty="0"/>
              <a:t> state. The proportional dimensions of the flag and of its various parts shall be according to the official design on file in the office of the </a:t>
            </a:r>
            <a:r>
              <a:rPr lang="en-US" dirty="0">
                <a:hlinkClick r:id="rId5" tooltip="Ohio Secretary of State"/>
              </a:rPr>
              <a:t>secretary of state</a:t>
            </a:r>
            <a:r>
              <a:rPr lang="en-US" dirty="0"/>
              <a:t>.</a:t>
            </a:r>
            <a:endParaRPr lang="en-US" dirty="0"/>
          </a:p>
        </p:txBody>
      </p:sp>
      <p:sp>
        <p:nvSpPr>
          <p:cNvPr id="3" name="Title 2"/>
          <p:cNvSpPr>
            <a:spLocks noGrp="1"/>
          </p:cNvSpPr>
          <p:nvPr>
            <p:ph type="title"/>
          </p:nvPr>
        </p:nvSpPr>
        <p:spPr/>
        <p:txBody>
          <a:bodyPr/>
          <a:lstStyle/>
          <a:p>
            <a:endParaRPr lang="en-US" dirty="0"/>
          </a:p>
        </p:txBody>
      </p:sp>
      <p:pic>
        <p:nvPicPr>
          <p:cNvPr id="3075"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609600"/>
            <a:ext cx="2724150"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9008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once common </a:t>
            </a:r>
            <a:r>
              <a:rPr lang="en-US" b="1" dirty="0"/>
              <a:t>California</a:t>
            </a:r>
            <a:r>
              <a:rPr lang="en-US" dirty="0"/>
              <a:t> grizzly bear (also the official state animal) portrays strength; the star represents sovereignty; the red color signifies courage; and the white background stands for purity.</a:t>
            </a:r>
            <a:endParaRPr lang="en-US" dirty="0"/>
          </a:p>
        </p:txBody>
      </p:sp>
      <p:sp>
        <p:nvSpPr>
          <p:cNvPr id="3" name="Title 2"/>
          <p:cNvSpPr>
            <a:spLocks noGrp="1"/>
          </p:cNvSpPr>
          <p:nvPr>
            <p:ph type="title"/>
          </p:nvPr>
        </p:nvSpPr>
        <p:spPr/>
        <p:txBody>
          <a:bodyPr/>
          <a:lstStyle/>
          <a:p>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8264" y="685800"/>
            <a:ext cx="2425700"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2577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6036412" cy="3451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157663"/>
            <a:ext cx="242887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4157663"/>
            <a:ext cx="2773268"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90220" y="4157663"/>
            <a:ext cx="2428875" cy="1457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57758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State Name &amp; Meaning</a:t>
            </a:r>
          </a:p>
          <a:p>
            <a:r>
              <a:rPr lang="en-US" sz="3200" dirty="0" smtClean="0"/>
              <a:t>State Location</a:t>
            </a:r>
          </a:p>
          <a:p>
            <a:r>
              <a:rPr lang="en-US" sz="3200" dirty="0" smtClean="0"/>
              <a:t>State Flag &amp; Meaning</a:t>
            </a:r>
            <a:endParaRPr lang="en-US" sz="3200" dirty="0"/>
          </a:p>
        </p:txBody>
      </p:sp>
      <p:sp>
        <p:nvSpPr>
          <p:cNvPr id="3" name="Title 2"/>
          <p:cNvSpPr>
            <a:spLocks noGrp="1"/>
          </p:cNvSpPr>
          <p:nvPr>
            <p:ph type="title"/>
          </p:nvPr>
        </p:nvSpPr>
        <p:spPr/>
        <p:txBody>
          <a:bodyPr/>
          <a:lstStyle/>
          <a:p>
            <a:r>
              <a:rPr lang="en-US" dirty="0" smtClean="0"/>
              <a:t>NEED:</a:t>
            </a:r>
            <a:endParaRPr lang="en-US" dirty="0"/>
          </a:p>
        </p:txBody>
      </p:sp>
    </p:spTree>
    <p:extLst>
      <p:ext uri="{BB962C8B-B14F-4D97-AF65-F5344CB8AC3E}">
        <p14:creationId xmlns:p14="http://schemas.microsoft.com/office/powerpoint/2010/main" val="29320170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TotalTime>
  <Words>104</Words>
  <Application>Microsoft Office PowerPoint</Application>
  <PresentationFormat>On-screen Show (4:3)</PresentationFormat>
  <Paragraphs>25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Waveform</vt:lpstr>
      <vt:lpstr>Create Your Own State</vt:lpstr>
      <vt:lpstr>What would the name of the State be? </vt:lpstr>
      <vt:lpstr>Where would your state be located?</vt:lpstr>
      <vt:lpstr>PowerPoint Presentation</vt:lpstr>
      <vt:lpstr>Your Flag</vt:lpstr>
      <vt:lpstr>PowerPoint Presentation</vt:lpstr>
      <vt:lpstr>PowerPoint Presentation</vt:lpstr>
      <vt:lpstr>PowerPoint Presentation</vt:lpstr>
      <vt:lpstr>NEED:</vt:lpstr>
    </vt:vector>
  </TitlesOfParts>
  <Company>Groveport Madison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Create Your Own State</dc:title>
  <dc:creator>Jared Dombrowski</dc:creator>
  <cp:lastModifiedBy>Jared Dombrowski</cp:lastModifiedBy>
  <cp:revision>4</cp:revision>
  <dcterms:created xsi:type="dcterms:W3CDTF">2020-01-29T12:06:49Z</dcterms:created>
  <dcterms:modified xsi:type="dcterms:W3CDTF">2020-01-29T12:35:00Z</dcterms:modified>
</cp:coreProperties>
</file>