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1714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93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4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85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277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83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60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116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527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082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495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58FCD3-98D5-4217-88C0-27D72147C777}" type="datetimeFigureOut">
              <a:rPr lang="en-US" smtClean="0"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974A-5F38-4CB5-87F3-F1626B60C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61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970" y="2571750"/>
            <a:ext cx="2388870" cy="2950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 dirty="0"/>
              <a:t>H. The </a:t>
            </a:r>
            <a:r>
              <a:rPr lang="en-US" sz="3200" u="sng" dirty="0"/>
              <a:t>astrolabe</a:t>
            </a:r>
            <a:r>
              <a:rPr lang="en-US" sz="3200" dirty="0"/>
              <a:t> and other technological innovations also led to exploration.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724400" cy="4525963"/>
          </a:xfrm>
          <a:ln/>
        </p:spPr>
        <p:txBody>
          <a:bodyPr>
            <a:normAutofit fontScale="92500"/>
          </a:bodyPr>
          <a:lstStyle/>
          <a:p>
            <a:pPr>
              <a:buFontTx/>
              <a:buBlip>
                <a:blip r:embed="rId4"/>
              </a:buBlip>
            </a:pPr>
            <a:r>
              <a:rPr lang="en-US" dirty="0"/>
              <a:t>1. The </a:t>
            </a:r>
            <a:r>
              <a:rPr lang="en-US" u="sng" dirty="0"/>
              <a:t>astrolabe</a:t>
            </a:r>
            <a:r>
              <a:rPr lang="en-US" dirty="0"/>
              <a:t> allowed navigators to learn their ship’s location by charting the position of the stars.</a:t>
            </a:r>
          </a:p>
          <a:p>
            <a:pPr>
              <a:buFontTx/>
              <a:buBlip>
                <a:blip r:embed="rId4"/>
              </a:buBlip>
            </a:pPr>
            <a:r>
              <a:rPr lang="en-US" dirty="0"/>
              <a:t>2. Better charts and instruments let sailors travel the sea without needing landmarks to guide them.</a:t>
            </a:r>
          </a:p>
        </p:txBody>
      </p:sp>
    </p:spTree>
    <p:extLst>
      <p:ext uri="{BB962C8B-B14F-4D97-AF65-F5344CB8AC3E}">
        <p14:creationId xmlns:p14="http://schemas.microsoft.com/office/powerpoint/2010/main" val="318484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63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3. Developed the </a:t>
            </a:r>
            <a:r>
              <a:rPr lang="en-US" u="sng"/>
              <a:t>caravel,</a:t>
            </a:r>
            <a:r>
              <a:rPr lang="en-US"/>
              <a:t> a fast, maneuverable ship that could sail against the wind.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4. Paid for exploring the coast of Africa.</a:t>
            </a:r>
          </a:p>
        </p:txBody>
      </p:sp>
      <p:pic>
        <p:nvPicPr>
          <p:cNvPr id="56328" name="Picture 8" descr="galeao_s_luz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811780"/>
            <a:ext cx="3017520" cy="208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223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C. </a:t>
            </a:r>
            <a:r>
              <a:rPr lang="en-US" sz="3200" u="sng"/>
              <a:t>Bartolomeu Dias</a:t>
            </a:r>
            <a:r>
              <a:rPr lang="en-US" sz="3200"/>
              <a:t>, a Portuguese navigator, led an expedition along the African coast.</a:t>
            </a:r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1. Got caught in a storm, and blew around the southern tip of Africa. This point became known as the Cape of Good Hope.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2. First European to sail around this tip and into the Indian Ocean.</a:t>
            </a:r>
          </a:p>
        </p:txBody>
      </p:sp>
      <p:pic>
        <p:nvPicPr>
          <p:cNvPr id="57351" name="Picture 7" descr="portugal_bartolomeu_di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540" y="2194560"/>
            <a:ext cx="2364582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83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20" y="2514600"/>
            <a:ext cx="2960370" cy="306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D. The Portuguese explored all along the west.</a:t>
            </a:r>
          </a:p>
        </p:txBody>
      </p:sp>
      <p:sp>
        <p:nvSpPr>
          <p:cNvPr id="583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4420" y="1920240"/>
            <a:ext cx="3543300" cy="4766310"/>
          </a:xfrm>
          <a:ln/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/>
              <a:t>1. Traded for gold, ivory, and slaves.</a:t>
            </a:r>
          </a:p>
          <a:p>
            <a:pPr>
              <a:buFontTx/>
              <a:buBlip>
                <a:blip r:embed="rId4"/>
              </a:buBlip>
            </a:pPr>
            <a:r>
              <a:rPr lang="en-US"/>
              <a:t>2. The slave trade had a terrible effect on African communities. It caused war, and tore apart families.</a:t>
            </a:r>
          </a:p>
          <a:p>
            <a:pPr>
              <a:buFontTx/>
              <a:buBlip>
                <a:blip r:embed="rId4"/>
              </a:buBlip>
            </a:pPr>
            <a:r>
              <a:rPr lang="en-US"/>
              <a:t>3. Sent slaves to Portuguese colonies and forced them to work.</a:t>
            </a:r>
          </a:p>
        </p:txBody>
      </p:sp>
    </p:spTree>
    <p:extLst>
      <p:ext uri="{BB962C8B-B14F-4D97-AF65-F5344CB8AC3E}">
        <p14:creationId xmlns:p14="http://schemas.microsoft.com/office/powerpoint/2010/main" val="6664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III. Trade With Africa and Asia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A. Much of the wealth of the Commercial Revolution was created through trade.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1. Africa - gold, salt, ivory, and slaves.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2. Asia - silk and spices.</a:t>
            </a:r>
          </a:p>
        </p:txBody>
      </p:sp>
      <p:pic>
        <p:nvPicPr>
          <p:cNvPr id="48135" name="Picture 7" descr="westafricatraderout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263140"/>
            <a:ext cx="2920365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929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B. Goods usually traveled long overland routes to reach Europe.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4420" y="1920240"/>
            <a:ext cx="3543300" cy="4423410"/>
          </a:xfrm>
          <a:ln/>
        </p:spPr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3"/>
              </a:buBlip>
            </a:pPr>
            <a:r>
              <a:rPr lang="en-US"/>
              <a:t>1. </a:t>
            </a:r>
            <a:r>
              <a:rPr lang="en-US" b="1" u="sng"/>
              <a:t>The Silk Road</a:t>
            </a:r>
            <a:r>
              <a:rPr lang="en-US"/>
              <a:t> - stretched several thousand miles westward from China.</a:t>
            </a:r>
          </a:p>
          <a:p>
            <a:pPr>
              <a:buFontTx/>
              <a:buBlip>
                <a:blip r:embed="rId3"/>
              </a:buBlip>
            </a:pPr>
            <a:r>
              <a:rPr lang="en-US"/>
              <a:t>2. Journeys were dangerous because of attacks from bandits.</a:t>
            </a:r>
          </a:p>
          <a:p>
            <a:pPr>
              <a:buFontTx/>
              <a:buBlip>
                <a:blip r:embed="rId3"/>
              </a:buBlip>
            </a:pPr>
            <a:r>
              <a:rPr lang="en-US" sz="1600"/>
              <a:t>a. Along the way, each merchant raised the price, so it was very expensive when it reached Europe.</a:t>
            </a:r>
          </a:p>
        </p:txBody>
      </p:sp>
      <p:pic>
        <p:nvPicPr>
          <p:cNvPr id="49159" name="Picture 7" descr="20080321-silkroad%20hofstra%20u336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2811780"/>
            <a:ext cx="4157663" cy="20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3053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C. Some countries in western Europe wanted to find a new sea route to Africa and Asia. English, French, Portuguese, and Spanish merchants had many reasons for wanting such a route.</a:t>
            </a:r>
          </a:p>
        </p:txBody>
      </p:sp>
      <p:pic>
        <p:nvPicPr>
          <p:cNvPr id="50183" name="Picture 7" descr="explor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640" y="2400300"/>
            <a:ext cx="3050382" cy="3188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336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1. Did not want to depend on others for goods they needed.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a. Merchants in Venice had a </a:t>
            </a:r>
            <a:r>
              <a:rPr lang="en-US" u="sng"/>
              <a:t>monopoly</a:t>
            </a:r>
            <a:r>
              <a:rPr lang="en-US"/>
              <a:t> on Asian products.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b. </a:t>
            </a:r>
            <a:r>
              <a:rPr lang="en-US" u="sng"/>
              <a:t>Monopoly</a:t>
            </a:r>
            <a:r>
              <a:rPr lang="en-US"/>
              <a:t> - sole economic control of a business or product.</a:t>
            </a:r>
          </a:p>
        </p:txBody>
      </p:sp>
      <p:pic>
        <p:nvPicPr>
          <p:cNvPr id="51207" name="Picture 7" descr="mr_monopo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2120" y="2468880"/>
            <a:ext cx="2383155" cy="308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8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74420" y="1920240"/>
            <a:ext cx="3543300" cy="4457700"/>
          </a:xfrm>
          <a:ln/>
        </p:spPr>
        <p:txBody>
          <a:bodyPr>
            <a:normAutofit fontScale="92500" lnSpcReduction="20000"/>
          </a:bodyPr>
          <a:lstStyle/>
          <a:p>
            <a:pPr>
              <a:buFontTx/>
              <a:buBlip>
                <a:blip r:embed="rId2"/>
              </a:buBlip>
            </a:pPr>
            <a:r>
              <a:rPr lang="en-US"/>
              <a:t>2. Overland routes had become less reliable and bandit raids increased.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3. Ship designs improved.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4. Increase in Europeans wanting to know more about Asia and Africa.</a:t>
            </a:r>
          </a:p>
        </p:txBody>
      </p:sp>
      <p:pic>
        <p:nvPicPr>
          <p:cNvPr id="52231" name="Picture 7" descr="12UMalzoneBand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2606040"/>
            <a:ext cx="274320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21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530" y="2331720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4"/>
              </a:buBlip>
            </a:pPr>
            <a:r>
              <a:rPr lang="en-US"/>
              <a:t>5. Europeans hoped to spread Christianity.</a:t>
            </a:r>
          </a:p>
        </p:txBody>
      </p:sp>
    </p:spTree>
    <p:extLst>
      <p:ext uri="{BB962C8B-B14F-4D97-AF65-F5344CB8AC3E}">
        <p14:creationId xmlns:p14="http://schemas.microsoft.com/office/powerpoint/2010/main" val="187502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/>
              <a:t>IV. The Portuguese Explore Africa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3"/>
              </a:buBlip>
            </a:pPr>
            <a:r>
              <a:rPr lang="en-US"/>
              <a:t>A. Portugal became one of the early leaders in exploration in the early 1400’s.</a:t>
            </a:r>
          </a:p>
        </p:txBody>
      </p:sp>
      <p:pic>
        <p:nvPicPr>
          <p:cNvPr id="54279" name="Picture 7" descr="iberi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2743200"/>
            <a:ext cx="3909060" cy="2648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39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r>
              <a:rPr lang="en-US" sz="3200"/>
              <a:t>B. Prince Henry the Navigator, greatly aided Portugal’s efforts.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Tx/>
              <a:buBlip>
                <a:blip r:embed="rId2"/>
              </a:buBlip>
            </a:pPr>
            <a:r>
              <a:rPr lang="en-US"/>
              <a:t>1. Prince Henry the Navigator gathered together the finest mapmakers, sailors, and shipbuilders, in the town of Sagres.</a:t>
            </a:r>
          </a:p>
          <a:p>
            <a:pPr>
              <a:buFontTx/>
              <a:buBlip>
                <a:blip r:embed="rId2"/>
              </a:buBlip>
            </a:pPr>
            <a:r>
              <a:rPr lang="en-US"/>
              <a:t>2. Prince Henry helped improve navigation instruments such as the compass.</a:t>
            </a:r>
          </a:p>
        </p:txBody>
      </p:sp>
      <p:pic>
        <p:nvPicPr>
          <p:cNvPr id="55303" name="Picture 7" descr="Henry_the_Navigato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380" y="2331720"/>
            <a:ext cx="2600325" cy="294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45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483</Words>
  <Application>Microsoft Office PowerPoint</Application>
  <PresentationFormat>On-screen Show (4:3)</PresentationFormat>
  <Paragraphs>33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H. The astrolabe and other technological innovations also led to exploration.</vt:lpstr>
      <vt:lpstr>III. Trade With Africa and Asia</vt:lpstr>
      <vt:lpstr>B. Goods usually traveled long overland routes to reach Europe.</vt:lpstr>
      <vt:lpstr>PowerPoint Presentation</vt:lpstr>
      <vt:lpstr>1. Did not want to depend on others for goods they needed.</vt:lpstr>
      <vt:lpstr>PowerPoint Presentation</vt:lpstr>
      <vt:lpstr>PowerPoint Presentation</vt:lpstr>
      <vt:lpstr>IV. The Portuguese Explore Africa</vt:lpstr>
      <vt:lpstr>B. Prince Henry the Navigator, greatly aided Portugal’s efforts.</vt:lpstr>
      <vt:lpstr>PowerPoint Presentation</vt:lpstr>
      <vt:lpstr>C. Bartolomeu Dias, a Portuguese navigator, led an expedition along the African coast.</vt:lpstr>
      <vt:lpstr>D. The Portuguese explored all along the west.</vt:lpstr>
    </vt:vector>
  </TitlesOfParts>
  <Company>Groveport Madison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H. The astrolabe and other technological innovations also led to exploration.</dc:title>
  <dc:creator>Jared Dombrowski</dc:creator>
  <cp:lastModifiedBy>Jared Dombrowski</cp:lastModifiedBy>
  <cp:revision>2</cp:revision>
  <dcterms:created xsi:type="dcterms:W3CDTF">2014-04-14T13:39:51Z</dcterms:created>
  <dcterms:modified xsi:type="dcterms:W3CDTF">2014-04-14T13:41:13Z</dcterms:modified>
</cp:coreProperties>
</file>