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58" d="100"/>
          <a:sy n="58" d="100"/>
        </p:scale>
        <p:origin x="4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12F13-4B96-44B3-B1C9-A52D783F59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North vs. South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B7F2D9-05F4-4AB7-B06D-329E68EC9E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3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EA968-7BE2-45B2-B065-AF4E548EB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Northern 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FE53A-2418-489A-8A35-163B03EA3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95055"/>
            <a:ext cx="9613861" cy="394113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100" dirty="0"/>
          </a:p>
          <a:p>
            <a:r>
              <a:rPr lang="en-US" sz="2100" dirty="0"/>
              <a:t>-70% of railroads were located in the North</a:t>
            </a:r>
          </a:p>
          <a:p>
            <a:endParaRPr lang="en-US" sz="2100" dirty="0"/>
          </a:p>
          <a:p>
            <a:r>
              <a:rPr lang="en-US" sz="2100" dirty="0"/>
              <a:t>-more factories, moved from making manufactured ​goods to making weapons</a:t>
            </a:r>
          </a:p>
          <a:p>
            <a:endParaRPr lang="en-US" sz="2100" dirty="0"/>
          </a:p>
          <a:p>
            <a:r>
              <a:rPr lang="en-US" sz="2100" dirty="0"/>
              <a:t>-larger population (more troops, more people in the factories, grow food)</a:t>
            </a:r>
          </a:p>
          <a:p>
            <a:endParaRPr lang="en-US" sz="2100" dirty="0"/>
          </a:p>
          <a:p>
            <a:r>
              <a:rPr lang="en-US" sz="2100" dirty="0"/>
              <a:t>-More capital(industry and money)</a:t>
            </a:r>
          </a:p>
          <a:p>
            <a:endParaRPr lang="en-US" sz="2100" dirty="0"/>
          </a:p>
          <a:p>
            <a:r>
              <a:rPr lang="en-US" sz="2100" dirty="0"/>
              <a:t>-Superior Navy (blockade)</a:t>
            </a:r>
          </a:p>
        </p:txBody>
      </p:sp>
    </p:spTree>
    <p:extLst>
      <p:ext uri="{BB962C8B-B14F-4D97-AF65-F5344CB8AC3E}">
        <p14:creationId xmlns:p14="http://schemas.microsoft.com/office/powerpoint/2010/main" val="68761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AEE8D-D30D-46BB-AC77-F4BA9F477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Northern 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A9572-5D6F-4679-8172-3CE79301E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-unskilled soldiers (volunteer army)</a:t>
            </a:r>
          </a:p>
          <a:p>
            <a:endParaRPr lang="en-US" dirty="0"/>
          </a:p>
          <a:p>
            <a:r>
              <a:rPr lang="en-US" dirty="0"/>
              <a:t>-Fight an offensive war in mostly Southern territory</a:t>
            </a:r>
          </a:p>
          <a:p>
            <a:endParaRPr lang="en-US" dirty="0"/>
          </a:p>
          <a:p>
            <a:r>
              <a:rPr lang="en-US" dirty="0"/>
              <a:t>-They had to go get the South Back!</a:t>
            </a:r>
          </a:p>
          <a:p>
            <a:endParaRPr lang="en-US" dirty="0"/>
          </a:p>
          <a:p>
            <a:r>
              <a:rPr lang="en-US" dirty="0"/>
              <a:t>-Conquer a large amount of territory</a:t>
            </a:r>
          </a:p>
        </p:txBody>
      </p:sp>
    </p:spTree>
    <p:extLst>
      <p:ext uri="{BB962C8B-B14F-4D97-AF65-F5344CB8AC3E}">
        <p14:creationId xmlns:p14="http://schemas.microsoft.com/office/powerpoint/2010/main" val="24874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C6132-37A7-4620-82A0-7354CE669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Southern 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AEEED-6D80-43B6-816E-AC81FA151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834166"/>
            <a:ext cx="9613861" cy="410202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-Skilled soldier and hunters (knew how to ride on ​horseback)</a:t>
            </a:r>
          </a:p>
          <a:p>
            <a:r>
              <a:rPr lang="en-US" sz="2000" dirty="0"/>
              <a:t> -superior cavalry</a:t>
            </a:r>
          </a:p>
          <a:p>
            <a:endParaRPr lang="en-US" sz="2000" dirty="0"/>
          </a:p>
          <a:p>
            <a:r>
              <a:rPr lang="en-US" sz="2000" dirty="0"/>
              <a:t>- Fighting a defensive war on their own land</a:t>
            </a:r>
          </a:p>
          <a:p>
            <a:endParaRPr lang="en-US" sz="2000" dirty="0"/>
          </a:p>
          <a:p>
            <a:r>
              <a:rPr lang="en-US" sz="2000" dirty="0"/>
              <a:t>-No large city that could be attacked</a:t>
            </a:r>
          </a:p>
          <a:p>
            <a:endParaRPr lang="en-US" sz="2000" dirty="0"/>
          </a:p>
          <a:p>
            <a:r>
              <a:rPr lang="en-US" sz="2000" dirty="0"/>
              <a:t>-Experienced Military officers</a:t>
            </a:r>
          </a:p>
          <a:p>
            <a:r>
              <a:rPr lang="en-US" sz="2000" dirty="0"/>
              <a:t> -superior generals</a:t>
            </a:r>
          </a:p>
          <a:p>
            <a:r>
              <a:rPr lang="en-US" sz="2000" dirty="0"/>
              <a:t>-Military schools are located in the South</a:t>
            </a:r>
          </a:p>
        </p:txBody>
      </p:sp>
    </p:spTree>
    <p:extLst>
      <p:ext uri="{BB962C8B-B14F-4D97-AF65-F5344CB8AC3E}">
        <p14:creationId xmlns:p14="http://schemas.microsoft.com/office/powerpoint/2010/main" val="9130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C3241-5368-4EA0-8D09-EAD5A6E47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Southern 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98816-E46E-45F1-B560-A7CA1B3FD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-No large factories to manufacture weapons and  ​supplies</a:t>
            </a:r>
          </a:p>
          <a:p>
            <a:endParaRPr lang="en-US" dirty="0"/>
          </a:p>
          <a:p>
            <a:r>
              <a:rPr lang="en-US" dirty="0"/>
              <a:t>-Slow transport because of a lack of RR’s</a:t>
            </a:r>
          </a:p>
          <a:p>
            <a:endParaRPr lang="en-US" dirty="0"/>
          </a:p>
          <a:p>
            <a:r>
              <a:rPr lang="en-US" dirty="0"/>
              <a:t>-Small population (9 million with a 1/3 being slaves)</a:t>
            </a:r>
          </a:p>
        </p:txBody>
      </p:sp>
    </p:spTree>
    <p:extLst>
      <p:ext uri="{BB962C8B-B14F-4D97-AF65-F5344CB8AC3E}">
        <p14:creationId xmlns:p14="http://schemas.microsoft.com/office/powerpoint/2010/main" val="2485176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EBBCA-D703-4472-BB60-FDCB916B9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IMPORTANT PEOPLE AT THE BEGINNING OF THE WAR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D1FAD-6566-4C07-88C8-F8D9E80D4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612669"/>
            <a:ext cx="9613861" cy="43235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sz="8000" dirty="0"/>
          </a:p>
          <a:p>
            <a:r>
              <a:rPr lang="en-US" sz="8800" dirty="0"/>
              <a:t>ABRAHAM LINCOLN-President of the United States; His election in 1860 was followed by the secession of Southern states to create the Confederate  ​States of America (CSA or the Confederacy)</a:t>
            </a:r>
          </a:p>
          <a:p>
            <a:pPr marL="0" indent="0">
              <a:buNone/>
            </a:pPr>
            <a:endParaRPr lang="en-US" sz="8800" dirty="0"/>
          </a:p>
          <a:p>
            <a:r>
              <a:rPr lang="en-US" sz="8800" dirty="0"/>
              <a:t>JEFFERSON DAVIS-President of the Confederate States of America.  Appointed at the 1st meeting of the Confederacy.  Hands-on President in military strategy.</a:t>
            </a:r>
          </a:p>
          <a:p>
            <a:pPr marL="0" indent="0">
              <a:buNone/>
            </a:pPr>
            <a:endParaRPr lang="en-US" sz="8800" dirty="0"/>
          </a:p>
          <a:p>
            <a:r>
              <a:rPr lang="en-US" sz="8800" dirty="0"/>
              <a:t>ROBERT E LEE-US military officer who was asked by Lincoln to lead the US Army against the South.  Lee refused to fight against his own state of  ​Virginia and his family and friends.  He would then become the Commander  ​of the Confederate Army.  Brilliant General.</a:t>
            </a:r>
          </a:p>
        </p:txBody>
      </p:sp>
    </p:spTree>
    <p:extLst>
      <p:ext uri="{BB962C8B-B14F-4D97-AF65-F5344CB8AC3E}">
        <p14:creationId xmlns:p14="http://schemas.microsoft.com/office/powerpoint/2010/main" val="80319464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</TotalTime>
  <Words>301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North vs. South</vt:lpstr>
      <vt:lpstr>Northern Advantages</vt:lpstr>
      <vt:lpstr>Northern Disadvantages</vt:lpstr>
      <vt:lpstr>Southern Advantages</vt:lpstr>
      <vt:lpstr>Southern Disadvantages</vt:lpstr>
      <vt:lpstr>IMPORTANT PEOPLE AT THE BEGINNING OF THE WAR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vs. South</dc:title>
  <dc:creator>Jared Dombrowski</dc:creator>
  <cp:lastModifiedBy>Jared Dombrowski</cp:lastModifiedBy>
  <cp:revision>1</cp:revision>
  <dcterms:created xsi:type="dcterms:W3CDTF">2020-03-16T16:56:12Z</dcterms:created>
  <dcterms:modified xsi:type="dcterms:W3CDTF">2020-03-16T17:00:57Z</dcterms:modified>
</cp:coreProperties>
</file>