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B311-24FF-4527-9DA2-E7D38B055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5673" y="1712422"/>
            <a:ext cx="6384201" cy="3985135"/>
          </a:xfrm>
        </p:spPr>
        <p:txBody>
          <a:bodyPr>
            <a:normAutofit/>
          </a:bodyPr>
          <a:lstStyle/>
          <a:p>
            <a:r>
              <a:rPr lang="en-US" sz="6600" dirty="0"/>
              <a:t>Rise of Industry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42370-1AF3-4EF3-9B38-1DC050CB56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1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1083-8D8A-46B4-87A2-D3E8DCDE0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55F74B-3834-4E19-BC14-84CE7DCD08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272" y="439969"/>
            <a:ext cx="9432867" cy="626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24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33B1-7776-4D0C-9332-774F0842F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556F605-6D0B-496B-BA22-2DF475C89D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1861" y="141863"/>
            <a:ext cx="7958331" cy="657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6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1282-90A4-4A1C-8342-155D5DFC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B0374A-0128-4A55-A614-3B373395C0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6472" y="373467"/>
            <a:ext cx="9613314" cy="604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04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E3863A-B6D5-40A0-B0DD-6D973BCB9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730" y="181557"/>
            <a:ext cx="6763269" cy="64948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B1FE83-EC39-4B4E-B6CA-74798699E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5AF7F-5A14-4CBE-BFF2-D3CB91EEB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2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DCAF7-8B10-4D19-9EFB-71B4E11A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A297D9C-5CCC-4CC6-9A94-A2FA2ED8E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3508" y="68872"/>
            <a:ext cx="5193395" cy="672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40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</TotalTime>
  <Words>3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Rise of Industry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Industry</dc:title>
  <dc:creator>Jared Dombrowski</dc:creator>
  <cp:lastModifiedBy>Jared Dombrowski</cp:lastModifiedBy>
  <cp:revision>1</cp:revision>
  <dcterms:created xsi:type="dcterms:W3CDTF">2020-03-16T16:45:34Z</dcterms:created>
  <dcterms:modified xsi:type="dcterms:W3CDTF">2020-03-16T16:48:34Z</dcterms:modified>
</cp:coreProperties>
</file>