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43E-B1C0-4277-AC15-23E71370839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CC5B-EFFC-4E31-8094-E08B7D5EA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0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43E-B1C0-4277-AC15-23E71370839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CC5B-EFFC-4E31-8094-E08B7D5EA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08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43E-B1C0-4277-AC15-23E71370839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CC5B-EFFC-4E31-8094-E08B7D5EA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3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43E-B1C0-4277-AC15-23E71370839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CC5B-EFFC-4E31-8094-E08B7D5EA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2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43E-B1C0-4277-AC15-23E71370839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CC5B-EFFC-4E31-8094-E08B7D5EA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86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43E-B1C0-4277-AC15-23E71370839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CC5B-EFFC-4E31-8094-E08B7D5EA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8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43E-B1C0-4277-AC15-23E71370839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CC5B-EFFC-4E31-8094-E08B7D5EA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3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43E-B1C0-4277-AC15-23E71370839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CC5B-EFFC-4E31-8094-E08B7D5EA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1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43E-B1C0-4277-AC15-23E71370839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CC5B-EFFC-4E31-8094-E08B7D5EA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8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43E-B1C0-4277-AC15-23E71370839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CC5B-EFFC-4E31-8094-E08B7D5EA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970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1343E-B1C0-4277-AC15-23E71370839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3CC5B-EFFC-4E31-8094-E08B7D5EA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67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1343E-B1C0-4277-AC15-23E71370839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3CC5B-EFFC-4E31-8094-E08B7D5EA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5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-1"/>
            <a:ext cx="9164253" cy="6858001"/>
          </a:xfrm>
          <a:prstGeom prst="rect">
            <a:avLst/>
          </a:prstGeom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Executive Branch</a:t>
            </a: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898989"/>
                </a:solidFill>
              </a:rPr>
              <a:t>United States Government</a:t>
            </a:r>
          </a:p>
        </p:txBody>
      </p:sp>
    </p:spTree>
    <p:extLst>
      <p:ext uri="{BB962C8B-B14F-4D97-AF65-F5344CB8AC3E}">
        <p14:creationId xmlns:p14="http://schemas.microsoft.com/office/powerpoint/2010/main" val="6656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-1"/>
            <a:ext cx="9164253" cy="6858001"/>
          </a:xfrm>
          <a:prstGeom prst="rect">
            <a:avLst/>
          </a:prstGeom>
        </p:spPr>
      </p:pic>
      <p:sp>
        <p:nvSpPr>
          <p:cNvPr id="307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I. The Executive Branch</a:t>
            </a:r>
          </a:p>
        </p:txBody>
      </p:sp>
      <p:sp>
        <p:nvSpPr>
          <p:cNvPr id="3076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lphaUcPeriod"/>
            </a:pPr>
            <a:r>
              <a:rPr lang="en-US" smtClean="0"/>
              <a:t>Carries out the nation’s laws that Congress passes.</a:t>
            </a:r>
          </a:p>
          <a:p>
            <a:pPr marL="514350" indent="-514350" eaLnBrk="1" hangingPunct="1">
              <a:buFont typeface="Arial" charset="0"/>
              <a:buAutoNum type="alphaUcPeriod"/>
            </a:pPr>
            <a:r>
              <a:rPr lang="en-US" smtClean="0"/>
              <a:t>Consist of the president, vice-president, and various executive offices, departments, and agencies.</a:t>
            </a:r>
          </a:p>
        </p:txBody>
      </p:sp>
      <p:sp>
        <p:nvSpPr>
          <p:cNvPr id="3077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137025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7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-1"/>
            <a:ext cx="9164253" cy="6858001"/>
          </a:xfrm>
          <a:prstGeom prst="rect">
            <a:avLst/>
          </a:prstGeom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C. Requirements to be President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Natural born citizen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35 years old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Resident of the United States for 14 years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smtClean="0"/>
          </a:p>
          <a:p>
            <a:pPr marL="514350" indent="-514350"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10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417638"/>
            <a:ext cx="4513263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438" y="2963863"/>
            <a:ext cx="3662362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55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-1"/>
            <a:ext cx="9164253" cy="6858001"/>
          </a:xfrm>
          <a:prstGeom prst="rect">
            <a:avLst/>
          </a:prstGeom>
        </p:spPr>
      </p:pic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Held every four years</a:t>
            </a:r>
          </a:p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President elected indirectly through the </a:t>
            </a:r>
            <a:r>
              <a:rPr lang="en-US" b="1" u="sng" smtClean="0"/>
              <a:t>Electoral College</a:t>
            </a:r>
            <a:endParaRPr lang="en-US" smtClean="0"/>
          </a:p>
        </p:txBody>
      </p:sp>
      <p:sp>
        <p:nvSpPr>
          <p:cNvPr id="5124" name="Text Box 11"/>
          <p:cNvSpPr txBox="1">
            <a:spLocks noChangeArrowheads="1"/>
          </p:cNvSpPr>
          <p:nvPr/>
        </p:nvSpPr>
        <p:spPr bwMode="auto">
          <a:xfrm>
            <a:off x="457200" y="511175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9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9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9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9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9" charset="-128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US" sz="4400"/>
              <a:t>D. Presidential Election</a:t>
            </a:r>
          </a:p>
        </p:txBody>
      </p:sp>
      <p:pic>
        <p:nvPicPr>
          <p:cNvPr id="51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800" y="1273175"/>
            <a:ext cx="4902200" cy="485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6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-1"/>
            <a:ext cx="9164253" cy="6858001"/>
          </a:xfrm>
          <a:prstGeom prst="rect">
            <a:avLst/>
          </a:prstGeom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E. Electoral College</a:t>
            </a:r>
          </a:p>
        </p:txBody>
      </p:sp>
      <p:sp>
        <p:nvSpPr>
          <p:cNvPr id="614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mtClean="0"/>
              <a:t>At first, the winner became the president and runner-up became the vice-president.</a:t>
            </a:r>
          </a:p>
          <a:p>
            <a:pPr marL="514350" indent="-514350" eaLnBrk="1" hangingPunct="1">
              <a:buFont typeface="Arial" charset="0"/>
              <a:buNone/>
            </a:pPr>
            <a:endParaRPr lang="en-US" smtClean="0"/>
          </a:p>
          <a:p>
            <a:pPr marL="514350" indent="-514350" eaLnBrk="1" hangingPunct="1">
              <a:buFont typeface="Arial" charset="0"/>
              <a:buNone/>
            </a:pPr>
            <a:r>
              <a:rPr lang="en-US" smtClean="0"/>
              <a:t>a. This was changed with the 12</a:t>
            </a:r>
            <a:r>
              <a:rPr lang="en-US" baseline="30000" smtClean="0"/>
              <a:t>th</a:t>
            </a:r>
            <a:r>
              <a:rPr lang="en-US" smtClean="0"/>
              <a:t> Amendment in 1804.</a:t>
            </a:r>
          </a:p>
        </p:txBody>
      </p:sp>
      <p:sp>
        <p:nvSpPr>
          <p:cNvPr id="6149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5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1417638"/>
            <a:ext cx="3384550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54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-1"/>
            <a:ext cx="9164253" cy="6858001"/>
          </a:xfrm>
          <a:prstGeom prst="rect">
            <a:avLst/>
          </a:prstGeom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600" smtClean="0"/>
              <a:t>2. Electors now cast separate ballots for the President and Vice-President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600" smtClean="0"/>
              <a:t>3. To be elected, candidate must receive majority of electoral votes. (270 today)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2600" smtClean="0"/>
              <a:t>4. If no candidate receives majority, President and Vice-President is chosen by the House of Representatives.</a:t>
            </a:r>
          </a:p>
        </p:txBody>
      </p:sp>
      <p:pic>
        <p:nvPicPr>
          <p:cNvPr id="7173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30688" y="1214438"/>
            <a:ext cx="4933950" cy="4051300"/>
          </a:xfrm>
        </p:spPr>
      </p:pic>
    </p:spTree>
    <p:extLst>
      <p:ext uri="{BB962C8B-B14F-4D97-AF65-F5344CB8AC3E}">
        <p14:creationId xmlns:p14="http://schemas.microsoft.com/office/powerpoint/2010/main" val="21439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" y="-1"/>
            <a:ext cx="9164253" cy="6858001"/>
          </a:xfrm>
          <a:prstGeom prst="rect">
            <a:avLst/>
          </a:prstGeom>
        </p:spPr>
      </p:pic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5. Each state gets 1 elector per Senator and House representative. (So each state has at least 3 electors, plus Washington D.C.)</a:t>
            </a:r>
          </a:p>
          <a:p>
            <a:pPr eaLnBrk="1" hangingPunct="1">
              <a:buFont typeface="Arial" charset="0"/>
              <a:buNone/>
            </a:pPr>
            <a:r>
              <a:rPr lang="en-US" smtClean="0"/>
              <a:t>6. Political parties select lists of electors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819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7. Americans actually choosing Electors from their state when they vote for president and vice-president.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8. Whichever party’s electors get the most votes wins</a:t>
            </a:r>
          </a:p>
        </p:txBody>
      </p:sp>
    </p:spTree>
    <p:extLst>
      <p:ext uri="{BB962C8B-B14F-4D97-AF65-F5344CB8AC3E}">
        <p14:creationId xmlns:p14="http://schemas.microsoft.com/office/powerpoint/2010/main" val="170083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The Executive Branch</vt:lpstr>
      <vt:lpstr>I. The Executive Branch</vt:lpstr>
      <vt:lpstr>C. Requirements to be President</vt:lpstr>
      <vt:lpstr>PowerPoint Presentation</vt:lpstr>
      <vt:lpstr>E. Electoral College</vt:lpstr>
      <vt:lpstr>PowerPoint Presentation</vt:lpstr>
      <vt:lpstr>PowerPoint Presentation</vt:lpstr>
    </vt:vector>
  </TitlesOfParts>
  <Company>Groveport Madison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Executive Branch</dc:title>
  <dc:creator>Jared Dombrowski</dc:creator>
  <cp:lastModifiedBy>Jared Dombrowski</cp:lastModifiedBy>
  <cp:revision>1</cp:revision>
  <dcterms:created xsi:type="dcterms:W3CDTF">2014-04-14T13:33:58Z</dcterms:created>
  <dcterms:modified xsi:type="dcterms:W3CDTF">2014-04-14T13:34:50Z</dcterms:modified>
</cp:coreProperties>
</file>