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771-25CC-4BCF-BB77-65F8EB17CBEE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C0D5-376A-4854-94B6-0D7EBA2CD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771-25CC-4BCF-BB77-65F8EB17CBEE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C0D5-376A-4854-94B6-0D7EBA2CD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1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771-25CC-4BCF-BB77-65F8EB17CBEE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C0D5-376A-4854-94B6-0D7EBA2CD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3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771-25CC-4BCF-BB77-65F8EB17CBEE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C0D5-376A-4854-94B6-0D7EBA2CD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2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771-25CC-4BCF-BB77-65F8EB17CBEE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C0D5-376A-4854-94B6-0D7EBA2CD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3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771-25CC-4BCF-BB77-65F8EB17CBEE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C0D5-376A-4854-94B6-0D7EBA2CD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5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771-25CC-4BCF-BB77-65F8EB17CBEE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C0D5-376A-4854-94B6-0D7EBA2CD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771-25CC-4BCF-BB77-65F8EB17CBEE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C0D5-376A-4854-94B6-0D7EBA2CD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4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771-25CC-4BCF-BB77-65F8EB17CBEE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C0D5-376A-4854-94B6-0D7EBA2CD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1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771-25CC-4BCF-BB77-65F8EB17CBEE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C0D5-376A-4854-94B6-0D7EBA2CD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771-25CC-4BCF-BB77-65F8EB17CBEE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C0D5-376A-4854-94B6-0D7EBA2CD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3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F3771-25CC-4BCF-BB77-65F8EB17CBEE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C0D5-376A-4854-94B6-0D7EBA2CD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9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-1"/>
            <a:ext cx="9164253" cy="6858001"/>
          </a:xfrm>
          <a:prstGeom prst="rect">
            <a:avLst/>
          </a:prstGeom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F. Presidential Campaign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1. Primary Elections</a:t>
            </a:r>
          </a:p>
        </p:txBody>
      </p:sp>
      <p:sp>
        <p:nvSpPr>
          <p:cNvPr id="922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1417638"/>
            <a:ext cx="181133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776538"/>
            <a:ext cx="1538287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2776538"/>
            <a:ext cx="14843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76538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776538"/>
            <a:ext cx="18065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4452938"/>
            <a:ext cx="17240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4452938"/>
            <a:ext cx="148907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452938"/>
            <a:ext cx="1785937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591050"/>
            <a:ext cx="2478087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-1"/>
            <a:ext cx="9164253" cy="6858001"/>
          </a:xfrm>
          <a:prstGeom prst="rect">
            <a:avLst/>
          </a:prstGeom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2. Presidential nominee selects running mate.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3. Nationally televised debates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4. Campaigning across the country, with frequent visits to </a:t>
            </a:r>
            <a:r>
              <a:rPr lang="en-US" b="1" u="sng" smtClean="0"/>
              <a:t>swing states.</a:t>
            </a: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5. Election day is in November. (2012)</a:t>
            </a:r>
          </a:p>
        </p:txBody>
      </p:sp>
      <p:pic>
        <p:nvPicPr>
          <p:cNvPr id="10245" name="Content Placeholder 5" descr="bide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>
          <a:xfrm>
            <a:off x="4648200" y="2990850"/>
            <a:ext cx="4038600" cy="4525963"/>
          </a:xfrm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27088"/>
            <a:ext cx="4038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-1"/>
            <a:ext cx="9164253" cy="6858001"/>
          </a:xfrm>
          <a:prstGeom prst="rect">
            <a:avLst/>
          </a:prstGeom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G. Term of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dirty="0" smtClean="0">
                <a:ea typeface="+mn-ea"/>
              </a:rPr>
              <a:t>President serves a term of 4 years.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dirty="0" smtClean="0">
                <a:ea typeface="+mn-ea"/>
              </a:rPr>
              <a:t>22</a:t>
            </a:r>
            <a:r>
              <a:rPr lang="en-US" baseline="30000" dirty="0" smtClean="0">
                <a:ea typeface="+mn-ea"/>
              </a:rPr>
              <a:t>nd</a:t>
            </a:r>
            <a:r>
              <a:rPr lang="en-US" dirty="0" smtClean="0">
                <a:ea typeface="+mn-ea"/>
              </a:rPr>
              <a:t> Amendment (1951) limits the president to two 4-year terms.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AutoNum type="alphaLcPeriod"/>
              <a:defRPr/>
            </a:pPr>
            <a:r>
              <a:rPr lang="en-US" dirty="0" smtClean="0">
                <a:ea typeface="+mn-ea"/>
              </a:rPr>
              <a:t>Precedent set by George Washington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AutoNum type="alphaLcPeriod"/>
              <a:defRPr/>
            </a:pPr>
            <a:r>
              <a:rPr lang="en-US" dirty="0" smtClean="0">
                <a:ea typeface="+mn-ea"/>
              </a:rPr>
              <a:t>Franklin Delano Roosevelt served 3 full terms and died in his fourth, having served 12 years.</a:t>
            </a:r>
            <a:endParaRPr lang="en-US" dirty="0"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1127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3487738"/>
            <a:ext cx="3475037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1600200"/>
            <a:ext cx="3475037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2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-1"/>
            <a:ext cx="9164253" cy="6858001"/>
          </a:xfrm>
          <a:prstGeom prst="rect">
            <a:avLst/>
          </a:prstGeom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H. Powers of the President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Presides over the Executive Branch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Commander and Chief of the nation’s military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Make treaties with other nations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1229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4. Appoints government officials, including Supreme Court justices.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5. Veto laws made by the U.S. Congress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6. Grant pardons to people convicted of federal laws.</a:t>
            </a:r>
          </a:p>
        </p:txBody>
      </p:sp>
    </p:spTree>
    <p:extLst>
      <p:ext uri="{BB962C8B-B14F-4D97-AF65-F5344CB8AC3E}">
        <p14:creationId xmlns:p14="http://schemas.microsoft.com/office/powerpoint/2010/main" val="32169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-1"/>
            <a:ext cx="9164253" cy="6858001"/>
          </a:xfrm>
          <a:prstGeom prst="rect">
            <a:avLst/>
          </a:prstGeom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I. The Cabinet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Made up of the executive department heads (secretaries) of 15 governmental departments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Serve as team of advisors to president on important issues.</a:t>
            </a:r>
          </a:p>
        </p:txBody>
      </p:sp>
      <p:pic>
        <p:nvPicPr>
          <p:cNvPr id="1331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8300" y="1527175"/>
            <a:ext cx="1646238" cy="2057400"/>
          </a:xfrm>
        </p:spPr>
      </p:pic>
      <p:pic>
        <p:nvPicPr>
          <p:cNvPr id="1331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584575"/>
            <a:ext cx="1647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1498600"/>
            <a:ext cx="1646238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3584575"/>
            <a:ext cx="16335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3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-1"/>
            <a:ext cx="9164253" cy="6858001"/>
          </a:xfrm>
          <a:prstGeom prst="rect">
            <a:avLst/>
          </a:prstGeom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4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a. </a:t>
            </a:r>
            <a:r>
              <a:rPr lang="en-US" b="1" u="sng" smtClean="0"/>
              <a:t>Secretary of State </a:t>
            </a:r>
            <a:r>
              <a:rPr lang="en-US" smtClean="0"/>
              <a:t>– handles relations with foreign countries</a:t>
            </a:r>
            <a:endParaRPr lang="en-US" b="1" u="sng" smtClean="0"/>
          </a:p>
        </p:txBody>
      </p:sp>
      <p:sp>
        <p:nvSpPr>
          <p:cNvPr id="1434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b. </a:t>
            </a:r>
            <a:r>
              <a:rPr lang="en-US" b="1" u="sng" smtClean="0"/>
              <a:t>Secretary of Defense</a:t>
            </a:r>
            <a:r>
              <a:rPr lang="en-US" smtClean="0"/>
              <a:t> – provides for the nation’s defense. In charge of the military.</a:t>
            </a:r>
          </a:p>
        </p:txBody>
      </p:sp>
      <p:pic>
        <p:nvPicPr>
          <p:cNvPr id="143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3675063"/>
            <a:ext cx="2511425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3675063"/>
            <a:ext cx="2546350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3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-1"/>
            <a:ext cx="9164253" cy="6858001"/>
          </a:xfrm>
          <a:prstGeom prst="rect">
            <a:avLst/>
          </a:prstGeom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c. </a:t>
            </a:r>
            <a:r>
              <a:rPr lang="en-US" b="1" u="sng" smtClean="0"/>
              <a:t>Secretary of the Treasury</a:t>
            </a:r>
            <a:r>
              <a:rPr lang="en-US" smtClean="0"/>
              <a:t> – deals with the countries financial matters</a:t>
            </a:r>
          </a:p>
        </p:txBody>
      </p:sp>
      <p:sp>
        <p:nvSpPr>
          <p:cNvPr id="1536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d. </a:t>
            </a:r>
            <a:r>
              <a:rPr lang="en-US" b="1" u="sng" smtClean="0"/>
              <a:t>Attorney General</a:t>
            </a:r>
            <a:r>
              <a:rPr lang="en-US" smtClean="0"/>
              <a:t> – handles the government’s legal affairs</a:t>
            </a:r>
          </a:p>
        </p:txBody>
      </p:sp>
      <p:pic>
        <p:nvPicPr>
          <p:cNvPr id="1536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563938"/>
            <a:ext cx="263525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3563938"/>
            <a:ext cx="2354263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5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-1"/>
            <a:ext cx="9164253" cy="6858001"/>
          </a:xfrm>
          <a:prstGeom prst="rect">
            <a:avLst/>
          </a:prstGeom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J. Order of Presidential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dirty="0" smtClean="0">
                <a:ea typeface="+mn-ea"/>
              </a:rPr>
              <a:t>Vice-President is first to succeed to presidency if the president dies in office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dirty="0" smtClean="0">
                <a:ea typeface="+mn-ea"/>
              </a:rPr>
              <a:t>Followed by: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AutoNum type="alphaLcPeriod"/>
              <a:defRPr/>
            </a:pPr>
            <a:r>
              <a:rPr lang="en-US" dirty="0" smtClean="0">
                <a:ea typeface="+mn-ea"/>
              </a:rPr>
              <a:t>Speaker of the House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AutoNum type="alphaLcPeriod"/>
              <a:defRPr/>
            </a:pPr>
            <a:r>
              <a:rPr lang="en-US" dirty="0" smtClean="0">
                <a:ea typeface="+mn-ea"/>
              </a:rPr>
              <a:t>President pro-tempore of the Senate.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3. Next, cabinet members are in the line of succession according to the date their offices were established.</a:t>
            </a:r>
            <a:endParaRPr lang="en-US" dirty="0">
              <a:ea typeface="+mn-ea"/>
            </a:endParaRPr>
          </a:p>
        </p:txBody>
      </p:sp>
      <p:pic>
        <p:nvPicPr>
          <p:cNvPr id="16389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5537200"/>
            <a:ext cx="1570038" cy="1320800"/>
          </a:xfrm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00138"/>
            <a:ext cx="156051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2495550"/>
            <a:ext cx="15906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135438"/>
            <a:ext cx="157003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2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F. Presidential Campaign</vt:lpstr>
      <vt:lpstr>PowerPoint Presentation</vt:lpstr>
      <vt:lpstr>G. Term of Office</vt:lpstr>
      <vt:lpstr>H. Powers of the President</vt:lpstr>
      <vt:lpstr>I. The Cabinet</vt:lpstr>
      <vt:lpstr>PowerPoint Presentation</vt:lpstr>
      <vt:lpstr>PowerPoint Presentation</vt:lpstr>
      <vt:lpstr>J. Order of Presidential Succession</vt:lpstr>
    </vt:vector>
  </TitlesOfParts>
  <Company>Groveport Madison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F. Presidential Campaign</dc:title>
  <dc:creator>Jared Dombrowski</dc:creator>
  <cp:lastModifiedBy>Jared Dombrowski</cp:lastModifiedBy>
  <cp:revision>1</cp:revision>
  <dcterms:created xsi:type="dcterms:W3CDTF">2014-04-14T13:35:13Z</dcterms:created>
  <dcterms:modified xsi:type="dcterms:W3CDTF">2014-04-14T13:36:12Z</dcterms:modified>
</cp:coreProperties>
</file>